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60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C9CC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9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48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96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754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1338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245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691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74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038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7123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07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E2DDB-7D80-43A7-8AF8-25A84883A06C}" type="datetimeFigureOut">
              <a:rPr lang="ru-RU" smtClean="0"/>
              <a:t>29.07.2020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E6AC-DC2A-40FB-BE85-3401BAB4A5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67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Невідома Україна: 10 мальовничих куточків, про які мало хто зна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612" y="0"/>
            <a:ext cx="1425387" cy="142538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402762" cy="1425387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93270" y="51582"/>
            <a:ext cx="61184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/>
              <a:t>ХЕРСОНСЬКИЙ ДЕРЖАВНИЙ УНІВЕРСИТЕТ</a:t>
            </a:r>
            <a:br>
              <a:rPr lang="uk-UA" sz="2000" b="1" dirty="0"/>
            </a:br>
            <a:r>
              <a:rPr lang="uk-UA" sz="2000" b="1" dirty="0"/>
              <a:t>Факультет біології, географії </a:t>
            </a:r>
            <a:r>
              <a:rPr lang="uk-UA" sz="2000" b="1" dirty="0" smtClean="0"/>
              <a:t>та екології</a:t>
            </a:r>
            <a:r>
              <a:rPr lang="uk-UA" sz="2000" b="1" dirty="0"/>
              <a:t/>
            </a:r>
            <a:br>
              <a:rPr lang="uk-UA" sz="2000" b="1" dirty="0"/>
            </a:br>
            <a:r>
              <a:rPr lang="uk-UA" sz="2000" b="1" dirty="0"/>
              <a:t>Кафедра географії та екології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228778" y="4468070"/>
            <a:ext cx="668644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/>
              <a:t>Дисципл</a:t>
            </a:r>
            <a:r>
              <a:rPr lang="uk-UA" sz="3200" dirty="0"/>
              <a:t>іна вільного вибору</a:t>
            </a:r>
          </a:p>
          <a:p>
            <a:pPr algn="ctr"/>
            <a:r>
              <a:rPr lang="uk-UA" sz="3200" b="1" dirty="0" smtClean="0"/>
              <a:t>«ГЕОГРАФІЯ </a:t>
            </a:r>
            <a:r>
              <a:rPr lang="uk-UA" sz="3200" b="1" dirty="0" smtClean="0"/>
              <a:t>ХЕРСОНСЬКОЇ ОБЛАСТІ»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42417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ідпочинок в Україні: Асканія-Нова − оазис посеред дикого степу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344" y="214386"/>
            <a:ext cx="491000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Мета курсу </a:t>
            </a:r>
            <a:r>
              <a:rPr lang="uk-UA" sz="2000" dirty="0" smtClean="0">
                <a:solidFill>
                  <a:schemeClr val="bg1"/>
                </a:solidFill>
              </a:rPr>
              <a:t>– </a:t>
            </a:r>
            <a:r>
              <a:rPr lang="uk-UA" sz="2000" b="1" dirty="0" smtClean="0">
                <a:solidFill>
                  <a:schemeClr val="bg1"/>
                </a:solidFill>
              </a:rPr>
              <a:t>формування у студента системи знань, яка розкриває наукові основи становлення, функціонування і розвитку соціально-економічного комплексу Херсонського регіону</a:t>
            </a:r>
            <a:endParaRPr lang="uk-UA" sz="20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3941" y="2243334"/>
            <a:ext cx="8055247" cy="26161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/>
              <a:t>Завдання курсу:</a:t>
            </a:r>
          </a:p>
          <a:p>
            <a:pPr algn="just"/>
            <a:r>
              <a:rPr lang="uk-UA" sz="2000" b="1" dirty="0" smtClean="0"/>
              <a:t>Теоретичні: аналіз історичних особливостей заселення, формування і розвитку Херсонської області, суспільно-географічної оцінки природних умов та природних ресурсів як передумови розвитку господарства області, демографічної ситуації та розселення населення в області, загальні закономірності і територіальні умови відтворення економіки регіону, зокрема в системі єдиного економічного простору держави, зовнішніх економічних </a:t>
            </a:r>
            <a:r>
              <a:rPr lang="uk-UA" sz="2000" b="1" dirty="0" err="1" smtClean="0"/>
              <a:t>зв'язків</a:t>
            </a:r>
            <a:r>
              <a:rPr lang="uk-UA" sz="2000" b="1" dirty="0" smtClean="0"/>
              <a:t> регіону, екологічної ситуації.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267934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Алешковские пески - пустыня в Европе - отзыв о Алешковские пески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788"/>
            <a:ext cx="9144000" cy="687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6176" y="107193"/>
            <a:ext cx="6427695" cy="24006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uk-UA" sz="2400" b="1" dirty="0" smtClean="0"/>
              <a:t>Практичні: </a:t>
            </a:r>
            <a:r>
              <a:rPr lang="uk-UA" b="1" dirty="0" smtClean="0"/>
              <a:t>робити глибокий, всебічний аналіз еколого-економічного розвитку регіонів як цілісних мікроекономічних просторових систем, на базі глибокого аналізу і регіональної еколого-економічної діагностики сучасного стану регіону передбачати перспективи економічного, соціального та екологічного розвитку Херсонської області у єдиному економічному просторі держави, розробляти конкретні проекти з охорони навколишнього середовища регіону.</a:t>
            </a:r>
            <a:endParaRPr lang="uk-UA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46363" y="3549831"/>
            <a:ext cx="7795932" cy="295465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/>
              <a:t>Фахові предметні компетентності</a:t>
            </a:r>
            <a:r>
              <a:rPr lang="uk-UA" sz="2400" dirty="0" smtClean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b="1" dirty="0" smtClean="0"/>
              <a:t>Здатність використовувати термінологію, методи, концепції і теорії географії для вивчення соціально-економічного комплексу Херсонської області;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b="1" dirty="0" smtClean="0"/>
              <a:t>Здатність розкривати взаємозв’язок основних природничо- та суспільно-географічних вчень у контексті соціально-економічного аналізу області.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b="1" dirty="0" smtClean="0"/>
              <a:t>Здатність виконувати теоретичні й прикладні географічні на регіональному рівні.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uk-UA" b="1" dirty="0" smtClean="0"/>
              <a:t>Здатність визначати і характеризувати особливості просторової організації географічних об’єктів Херсонщини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25172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1187" y="312738"/>
            <a:ext cx="8029202" cy="3785652"/>
          </a:xfrm>
          <a:prstGeom prst="rect">
            <a:avLst/>
          </a:prstGeom>
          <a:noFill/>
          <a:ln>
            <a:solidFill>
              <a:srgbClr val="BFC9CC"/>
            </a:solidFill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uk-UA" sz="2400" b="1" dirty="0"/>
              <a:t>Програма навчальної </a:t>
            </a:r>
            <a:r>
              <a:rPr lang="uk-UA" sz="2400" b="1" dirty="0" smtClean="0"/>
              <a:t>дисципліни</a:t>
            </a:r>
          </a:p>
          <a:p>
            <a:pPr algn="ctr"/>
            <a:endParaRPr lang="uk-UA" sz="2400" b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Вступ.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Природно-екологічні фактори формування Херсонської області. </a:t>
            </a:r>
            <a:r>
              <a:rPr lang="uk-UA" sz="2400" dirty="0" smtClean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Геодемографічна характеристика Херсонської області</a:t>
            </a:r>
            <a:r>
              <a:rPr lang="uk-UA" sz="2400" dirty="0" smtClean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Загальна соціально-економічна характеристика Херсонської області в умовах ринкових відносин.</a:t>
            </a:r>
            <a:r>
              <a:rPr lang="uk-UA" sz="2400" dirty="0" smtClean="0"/>
              <a:t>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uk-UA" sz="2400" dirty="0" smtClean="0"/>
              <a:t>Сталий розвиток і охорона навколишнього середовища регіону в Херсонській області. </a:t>
            </a:r>
          </a:p>
        </p:txBody>
      </p:sp>
      <p:sp>
        <p:nvSpPr>
          <p:cNvPr id="3" name="AutoShape 2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Файл:Асканія-Нова (заповідник), Херсонська обл-ть, ID 65-254-5003 ..."/>
          <p:cNvSpPr>
            <a:spLocks noChangeAspect="1" noChangeArrowheads="1"/>
          </p:cNvSpPr>
          <p:nvPr/>
        </p:nvSpPr>
        <p:spPr bwMode="auto">
          <a:xfrm>
            <a:off x="460374" y="160337"/>
            <a:ext cx="4165413" cy="4165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450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Невідома Україна: 10 мальовничих куточків, про які мало хто знає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6307" y="1066291"/>
            <a:ext cx="459138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/>
              <a:t>Дякуємо за увагу!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84311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244</Words>
  <Application>Microsoft Office PowerPoint</Application>
  <PresentationFormat>Экран (4:3)</PresentationFormat>
  <Paragraphs>20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Нападовская</dc:creator>
  <cp:lastModifiedBy>Анна Нападовская</cp:lastModifiedBy>
  <cp:revision>15</cp:revision>
  <dcterms:created xsi:type="dcterms:W3CDTF">2020-07-29T16:47:03Z</dcterms:created>
  <dcterms:modified xsi:type="dcterms:W3CDTF">2020-07-29T19:50:24Z</dcterms:modified>
</cp:coreProperties>
</file>